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ukta Light" panose="020B0604020202020204" charset="0"/>
      <p:regular r:id="rId16"/>
    </p:embeddedFont>
    <p:embeddedFont>
      <p:font typeface="Prompt Medium" panose="00000600000000000000" pitchFamily="2" charset="-3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66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Piano Eletrônico com Arduino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Projeto de um piano eletrônico simples utilizando Arduino, botões e um buzzer. Cada botão representa uma nota musical, permitindo a execução de sons básicos.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7576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Objetivo do Projeto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55319"/>
            <a:ext cx="6327696" cy="2197298"/>
          </a:xfrm>
          <a:prstGeom prst="roundRect">
            <a:avLst>
              <a:gd name="adj" fmla="val 471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26093" y="2817376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690" y="3020973"/>
            <a:ext cx="333256" cy="333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6093" y="3804761"/>
            <a:ext cx="580358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Introduzir conceitos de eletrônica e programação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7438549" y="2555319"/>
            <a:ext cx="6327815" cy="2197298"/>
          </a:xfrm>
          <a:prstGeom prst="roundRect">
            <a:avLst>
              <a:gd name="adj" fmla="val 471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700605" y="2817376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4202" y="3020973"/>
            <a:ext cx="333256" cy="3332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00605" y="3804761"/>
            <a:ext cx="44547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Trabalhar lógica de programação</a:t>
            </a:r>
            <a:endParaRPr lang="en-US" sz="2150" dirty="0"/>
          </a:p>
        </p:txBody>
      </p:sp>
      <p:sp>
        <p:nvSpPr>
          <p:cNvPr id="11" name="Shape 7"/>
          <p:cNvSpPr/>
          <p:nvPr/>
        </p:nvSpPr>
        <p:spPr>
          <a:xfrm>
            <a:off x="864037" y="4999434"/>
            <a:ext cx="6327696" cy="1854398"/>
          </a:xfrm>
          <a:prstGeom prst="roundRect">
            <a:avLst>
              <a:gd name="adj" fmla="val 559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1126093" y="5261491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9690" y="5465088"/>
            <a:ext cx="333256" cy="3332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26093" y="6248876"/>
            <a:ext cx="52058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Explorar frequências sonoras e música</a:t>
            </a:r>
            <a:endParaRPr lang="en-US" sz="2150" dirty="0"/>
          </a:p>
        </p:txBody>
      </p:sp>
      <p:sp>
        <p:nvSpPr>
          <p:cNvPr id="15" name="Shape 10"/>
          <p:cNvSpPr/>
          <p:nvPr/>
        </p:nvSpPr>
        <p:spPr>
          <a:xfrm>
            <a:off x="7438549" y="4999434"/>
            <a:ext cx="6327815" cy="1854398"/>
          </a:xfrm>
          <a:prstGeom prst="roundRect">
            <a:avLst>
              <a:gd name="adj" fmla="val 559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700605" y="5261491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4202" y="5465088"/>
            <a:ext cx="333256" cy="33325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00605" y="6248876"/>
            <a:ext cx="44490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Aplicação educacional e didática</a:t>
            </a:r>
            <a:endParaRPr lang="en-US" sz="2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52080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Objetivos de Desenvolvimento Sustentável (ODS)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4093964"/>
            <a:ext cx="6327696" cy="1783556"/>
          </a:xfrm>
          <a:prstGeom prst="roundRect">
            <a:avLst>
              <a:gd name="adj" fmla="val 8203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557" y="4093964"/>
            <a:ext cx="121920" cy="1783556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4371261"/>
            <a:ext cx="43979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ODS 4 – Educação de Qualidade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232773" y="4862274"/>
            <a:ext cx="568166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Uso da tecnologia para aprendizagem prática.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4093964"/>
            <a:ext cx="6327815" cy="1783556"/>
          </a:xfrm>
          <a:prstGeom prst="roundRect">
            <a:avLst>
              <a:gd name="adj" fmla="val 8203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08069" y="4093964"/>
            <a:ext cx="121920" cy="1783556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7807285" y="4371261"/>
            <a:ext cx="568178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A95B95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ODS 9 – Indústria, Inovação e Infraestrutura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807285" y="5205174"/>
            <a:ext cx="56817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Integração entre hardware e software.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2974"/>
            <a:ext cx="649926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Componentes Utilizados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326362"/>
            <a:ext cx="8175665" cy="463284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49539" y="226671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51783" y="2351484"/>
            <a:ext cx="30151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Arduino UNO ou Nano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9649539" y="331589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451783" y="34006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 Buzzer passivo</a:t>
            </a:r>
            <a:endParaRPr lang="en-US" sz="2150" dirty="0"/>
          </a:p>
        </p:txBody>
      </p:sp>
      <p:sp>
        <p:nvSpPr>
          <p:cNvPr id="8" name="Shape 5"/>
          <p:cNvSpPr/>
          <p:nvPr/>
        </p:nvSpPr>
        <p:spPr>
          <a:xfrm>
            <a:off x="9649539" y="43650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51783" y="444984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7 Botões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9649539" y="541424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51783" y="549902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Jumpers</a:t>
            </a:r>
            <a:endParaRPr lang="en-US" sz="2150" dirty="0"/>
          </a:p>
        </p:txBody>
      </p:sp>
      <p:sp>
        <p:nvSpPr>
          <p:cNvPr id="12" name="Shape 9"/>
          <p:cNvSpPr/>
          <p:nvPr/>
        </p:nvSpPr>
        <p:spPr>
          <a:xfrm>
            <a:off x="9649539" y="64634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51783" y="654819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Protoboard</a:t>
            </a:r>
            <a:endParaRPr lang="en-US" sz="2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8365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Notas Musicais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1863209"/>
            <a:ext cx="12902327" cy="5682615"/>
          </a:xfrm>
          <a:prstGeom prst="roundRect">
            <a:avLst>
              <a:gd name="adj" fmla="val 182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1878449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093" y="203418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Nota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565827" y="203418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Frequência (Hz)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79277" y="2584966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126093" y="2740700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Dó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65827" y="2740700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262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79277" y="329148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126093" y="3447217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Ré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565827" y="3447217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294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277" y="3998000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6093" y="415373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565827" y="415373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330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79277" y="4704517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126093" y="4860250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Fá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565827" y="4860250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349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879277" y="5411033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26093" y="5566767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Sol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565827" y="5566767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392</a:t>
            </a:r>
            <a:endParaRPr lang="en-US" sz="1900" dirty="0"/>
          </a:p>
        </p:txBody>
      </p:sp>
      <p:sp>
        <p:nvSpPr>
          <p:cNvPr id="22" name="Shape 20"/>
          <p:cNvSpPr/>
          <p:nvPr/>
        </p:nvSpPr>
        <p:spPr>
          <a:xfrm>
            <a:off x="879277" y="6117550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126093" y="6273284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Lá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7565827" y="6273284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440</a:t>
            </a:r>
            <a:endParaRPr lang="en-US" sz="1900" dirty="0"/>
          </a:p>
        </p:txBody>
      </p:sp>
      <p:sp>
        <p:nvSpPr>
          <p:cNvPr id="25" name="Shape 23"/>
          <p:cNvSpPr/>
          <p:nvPr/>
        </p:nvSpPr>
        <p:spPr>
          <a:xfrm>
            <a:off x="879277" y="6824067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126093" y="6979801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7565827" y="6979801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493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787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Ligações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172676" y="3134797"/>
            <a:ext cx="3762375" cy="3015972"/>
          </a:xfrm>
          <a:prstGeom prst="roundRect">
            <a:avLst>
              <a:gd name="adj" fmla="val 5894"/>
            </a:avLst>
          </a:prstGeom>
          <a:solidFill>
            <a:srgbClr val="A95B95">
              <a:alpha val="9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419493" y="3381613"/>
            <a:ext cx="3268742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Buzzer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419493" y="4039910"/>
            <a:ext cx="3268742" cy="876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(+) → D6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(–) → GND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67129" y="3381613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Botões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0367129" y="4039910"/>
            <a:ext cx="3406854" cy="876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Um terminal → GND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Outro terminal → D7 a D13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67129" y="5138499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(Entradas configuradas com INPUT_PULLUP)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6481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Funcionamento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4208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5293" y="2667714"/>
            <a:ext cx="593467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Ao pressionar um botão, o Arduino gera a frequência correspondente no buzzer.</a:t>
            </a:r>
            <a:endParaRPr lang="en-US" sz="21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3902154"/>
            <a:ext cx="1234440" cy="148125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345293" y="4148971"/>
            <a:ext cx="48195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Apenas uma nota é tocada por vez.</a:t>
            </a:r>
            <a:endParaRPr lang="en-US" sz="21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383411"/>
            <a:ext cx="1234440" cy="148125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345293" y="5630228"/>
            <a:ext cx="552509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Ao soltar o botão, o som é interrompido.</a:t>
            </a:r>
            <a:endParaRPr lang="en-US" sz="2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0941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Possíveis Melhorias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037" y="3188970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114800"/>
            <a:ext cx="380511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Adicionar display LCD/OLED</a:t>
            </a: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7682" y="3188970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67682" y="4114800"/>
            <a:ext cx="311765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Criar oitavas adicionais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1328" y="3188970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1328" y="4114800"/>
            <a:ext cx="358592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Tocar músicas automáticas</a:t>
            </a:r>
            <a:endParaRPr lang="en-US" sz="2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AAE959F0-7A6A-469C-868E-08AFCD5530F5}"/>
              </a:ext>
            </a:extLst>
          </p:cNvPr>
          <p:cNvSpPr/>
          <p:nvPr/>
        </p:nvSpPr>
        <p:spPr>
          <a:xfrm>
            <a:off x="864037" y="1272897"/>
            <a:ext cx="480393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3600" b="1" dirty="0">
                <a:solidFill>
                  <a:schemeClr val="bg1"/>
                </a:solidFill>
              </a:rPr>
              <a:t> Autor</a:t>
            </a:r>
          </a:p>
        </p:txBody>
      </p:sp>
      <p:sp>
        <p:nvSpPr>
          <p:cNvPr id="7" name="Shape 13">
            <a:extLst>
              <a:ext uri="{FF2B5EF4-FFF2-40B4-BE49-F238E27FC236}">
                <a16:creationId xmlns:a16="http://schemas.microsoft.com/office/drawing/2014/main" id="{03D59973-4B24-4C1C-8041-6752ACB7D369}"/>
              </a:ext>
            </a:extLst>
          </p:cNvPr>
          <p:cNvSpPr/>
          <p:nvPr/>
        </p:nvSpPr>
        <p:spPr>
          <a:xfrm>
            <a:off x="864036" y="2393576"/>
            <a:ext cx="12287187" cy="4563007"/>
          </a:xfrm>
          <a:prstGeom prst="roundRect">
            <a:avLst>
              <a:gd name="adj" fmla="val 559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Professor de Robótica Educacional</a:t>
            </a:r>
          </a:p>
          <a:p>
            <a:r>
              <a:rPr lang="pt-BR" dirty="0">
                <a:solidFill>
                  <a:schemeClr val="bg1"/>
                </a:solidFill>
              </a:rPr>
              <a:t>🔗 </a:t>
            </a:r>
            <a:r>
              <a:rPr lang="pt-BR" b="1" dirty="0">
                <a:solidFill>
                  <a:schemeClr val="bg1"/>
                </a:solidFill>
              </a:rPr>
              <a:t>GITHUB: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r>
              <a:rPr lang="pt-BR" dirty="0">
                <a:solidFill>
                  <a:schemeClr val="bg1"/>
                </a:solidFill>
              </a:rPr>
              <a:t>https://github.com/rafael-aragao/Arduino-Projects/tree/64981af406fa181db718ec6a101c49ccb918cfe4/08-Piano-Eletr%C3%B4nico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hape 14">
            <a:extLst>
              <a:ext uri="{FF2B5EF4-FFF2-40B4-BE49-F238E27FC236}">
                <a16:creationId xmlns:a16="http://schemas.microsoft.com/office/drawing/2014/main" id="{2736C89A-1EC2-4176-B27F-FBA8E8823068}"/>
              </a:ext>
            </a:extLst>
          </p:cNvPr>
          <p:cNvSpPr/>
          <p:nvPr/>
        </p:nvSpPr>
        <p:spPr>
          <a:xfrm>
            <a:off x="1108157" y="255380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C846D346-AB7E-4797-92B2-4E1F02B55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1754" y="2757404"/>
            <a:ext cx="333256" cy="333256"/>
          </a:xfrm>
          <a:prstGeom prst="rect">
            <a:avLst/>
          </a:prstGeom>
        </p:spPr>
      </p:pic>
      <p:sp>
        <p:nvSpPr>
          <p:cNvPr id="10" name="Text 15">
            <a:extLst>
              <a:ext uri="{FF2B5EF4-FFF2-40B4-BE49-F238E27FC236}">
                <a16:creationId xmlns:a16="http://schemas.microsoft.com/office/drawing/2014/main" id="{4449FDC7-CB37-442A-8C64-9EF89FDDE103}"/>
              </a:ext>
            </a:extLst>
          </p:cNvPr>
          <p:cNvSpPr/>
          <p:nvPr/>
        </p:nvSpPr>
        <p:spPr>
          <a:xfrm>
            <a:off x="1027475" y="35411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Rafael Aragão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233</Words>
  <Application>Microsoft Office PowerPoint</Application>
  <PresentationFormat>Personalizar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Mukta Light</vt:lpstr>
      <vt:lpstr>Arial</vt:lpstr>
      <vt:lpstr>Prompt Medium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Rafael Aragão</dc:creator>
  <cp:lastModifiedBy>RAFAEL ARAGAO DE AZEVEDO</cp:lastModifiedBy>
  <cp:revision>3</cp:revision>
  <dcterms:created xsi:type="dcterms:W3CDTF">2026-02-20T17:53:07Z</dcterms:created>
  <dcterms:modified xsi:type="dcterms:W3CDTF">2026-02-20T17:58:41Z</dcterms:modified>
</cp:coreProperties>
</file>